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6" r:id="rId2"/>
    <p:sldId id="257" r:id="rId3"/>
    <p:sldId id="258" r:id="rId4"/>
    <p:sldId id="263" r:id="rId5"/>
    <p:sldId id="262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53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7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35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79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3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6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52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46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5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0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1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4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4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6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1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96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0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9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52600"/>
            <a:ext cx="8159750" cy="182245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Transitions Silver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904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9613"/>
            <a:ext cx="9601200" cy="1135062"/>
          </a:xfrm>
        </p:spPr>
        <p:txBody>
          <a:bodyPr/>
          <a:lstStyle/>
          <a:p>
            <a:r>
              <a:rPr lang="en-US" dirty="0" smtClean="0"/>
              <a:t>Soft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03158" y="1652337"/>
            <a:ext cx="8398042" cy="4288089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Skills that allow students to be successful in their educational careers</a:t>
            </a:r>
          </a:p>
          <a:p>
            <a:r>
              <a:rPr lang="en-US" sz="3200" dirty="0" smtClean="0"/>
              <a:t>Academic skills are NOT the only skills needed to do well in college</a:t>
            </a:r>
          </a:p>
          <a:p>
            <a:r>
              <a:rPr lang="en-US" sz="3200" dirty="0" smtClean="0"/>
              <a:t>Five areas of soft skills</a:t>
            </a:r>
          </a:p>
          <a:p>
            <a:pPr lvl="1"/>
            <a:r>
              <a:rPr lang="en-US" sz="3200" dirty="0" smtClean="0"/>
              <a:t>1. attendance</a:t>
            </a:r>
          </a:p>
          <a:p>
            <a:pPr lvl="1"/>
            <a:r>
              <a:rPr lang="en-US" sz="3200" dirty="0" smtClean="0"/>
              <a:t>2. preparation</a:t>
            </a:r>
          </a:p>
          <a:p>
            <a:pPr lvl="1"/>
            <a:r>
              <a:rPr lang="en-US" sz="3200" dirty="0" smtClean="0"/>
              <a:t>3. follow-through</a:t>
            </a:r>
          </a:p>
          <a:p>
            <a:pPr lvl="1"/>
            <a:r>
              <a:rPr lang="en-US" sz="3200" dirty="0" smtClean="0"/>
              <a:t>4. communication</a:t>
            </a:r>
          </a:p>
          <a:p>
            <a:pPr lvl="1"/>
            <a:r>
              <a:rPr lang="en-US" sz="3200" dirty="0" smtClean="0"/>
              <a:t>5. responsibility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4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College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6736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Getting to know the professor</a:t>
            </a:r>
          </a:p>
          <a:p>
            <a:r>
              <a:rPr lang="en-US" sz="3200" dirty="0" smtClean="0"/>
              <a:t>Sending a get to know you email</a:t>
            </a:r>
          </a:p>
          <a:p>
            <a:r>
              <a:rPr lang="en-US" sz="3200" dirty="0" smtClean="0"/>
              <a:t>Introduce/speak with the professor</a:t>
            </a:r>
          </a:p>
          <a:p>
            <a:r>
              <a:rPr lang="en-US" sz="3200" dirty="0" smtClean="0"/>
              <a:t>Know the office hours of your professor</a:t>
            </a:r>
          </a:p>
          <a:p>
            <a:r>
              <a:rPr lang="en-US" sz="3200" dirty="0" smtClean="0"/>
              <a:t>Know tutoring hours and phone numbers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757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Revise Syllabus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Note important dates</a:t>
            </a:r>
          </a:p>
          <a:p>
            <a:r>
              <a:rPr lang="en-US" sz="3600" dirty="0" smtClean="0"/>
              <a:t>Put dates into phone or organizational system</a:t>
            </a:r>
          </a:p>
          <a:p>
            <a:r>
              <a:rPr lang="en-US" sz="3600" dirty="0" smtClean="0"/>
              <a:t>Set reminders or alerts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716505"/>
            <a:ext cx="3784598" cy="4153943"/>
          </a:xfrm>
        </p:spPr>
      </p:pic>
    </p:spTree>
    <p:extLst>
      <p:ext uri="{BB962C8B-B14F-4D97-AF65-F5344CB8AC3E}">
        <p14:creationId xmlns:p14="http://schemas.microsoft.com/office/powerpoint/2010/main" val="307276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1" y="676576"/>
            <a:ext cx="10058400" cy="54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82664"/>
            <a:ext cx="9601200" cy="1022600"/>
          </a:xfrm>
        </p:spPr>
        <p:txBody>
          <a:bodyPr>
            <a:normAutofit/>
          </a:bodyPr>
          <a:lstStyle/>
          <a:p>
            <a:r>
              <a:rPr lang="en-US" dirty="0" smtClean="0"/>
              <a:t>Getting to Know Fellow Classmates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63579" y="1876926"/>
            <a:ext cx="9857873" cy="42511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to introduce yourself</a:t>
            </a:r>
          </a:p>
          <a:p>
            <a:pPr lvl="1"/>
            <a:r>
              <a:rPr lang="en-US" sz="2800" dirty="0" smtClean="0"/>
              <a:t>Ask questions </a:t>
            </a:r>
          </a:p>
          <a:p>
            <a:pPr lvl="2"/>
            <a:r>
              <a:rPr lang="en-US" sz="2800" dirty="0" smtClean="0"/>
              <a:t>Where are you from?</a:t>
            </a:r>
          </a:p>
          <a:p>
            <a:pPr lvl="2"/>
            <a:r>
              <a:rPr lang="en-US" sz="2800" dirty="0" smtClean="0"/>
              <a:t>What other classes are you taking?</a:t>
            </a:r>
          </a:p>
          <a:p>
            <a:pPr lvl="2"/>
            <a:r>
              <a:rPr lang="en-US" sz="2800" dirty="0" smtClean="0"/>
              <a:t>What are you majoring in?</a:t>
            </a:r>
          </a:p>
          <a:p>
            <a:pPr lvl="1"/>
            <a:r>
              <a:rPr lang="en-US" sz="2800" dirty="0" smtClean="0"/>
              <a:t>Comment on clothing, accessories, etc.</a:t>
            </a:r>
          </a:p>
          <a:p>
            <a:pPr lvl="1"/>
            <a:r>
              <a:rPr lang="en-US" sz="2800" dirty="0" smtClean="0"/>
              <a:t>Talk about the weather, the college, your family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5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99" y="529389"/>
            <a:ext cx="8161802" cy="58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07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144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Transitions Silver</vt:lpstr>
      <vt:lpstr>Soft Skills</vt:lpstr>
      <vt:lpstr>Starting a College Course</vt:lpstr>
      <vt:lpstr>Revise Syllabus </vt:lpstr>
      <vt:lpstr>PowerPoint Presentation</vt:lpstr>
      <vt:lpstr>Getting to Know Fellow Classmates</vt:lpstr>
      <vt:lpstr>PowerPoint Presentation</vt:lpstr>
    </vt:vector>
  </TitlesOfParts>
  <Company>Lenawee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Transitions Silver</dc:title>
  <dc:creator>Morrison, Rachel</dc:creator>
  <cp:lastModifiedBy>Morrison, Rachel</cp:lastModifiedBy>
  <cp:revision>4</cp:revision>
  <dcterms:created xsi:type="dcterms:W3CDTF">2015-09-08T16:31:00Z</dcterms:created>
  <dcterms:modified xsi:type="dcterms:W3CDTF">2015-09-08T17:08:03Z</dcterms:modified>
</cp:coreProperties>
</file>